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</p:sldIdLst>
  <p:sldSz cx="12192000" cy="6858000"/>
  <p:notesSz cx="6858000" cy="9144000"/>
  <p:defaultTextStyle>
    <a:defPPr>
      <a:defRPr lang="en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95631"/>
  </p:normalViewPr>
  <p:slideViewPr>
    <p:cSldViewPr snapToGrid="0">
      <p:cViewPr varScale="1">
        <p:scale>
          <a:sx n="90" d="100"/>
          <a:sy n="90" d="100"/>
        </p:scale>
        <p:origin x="232" y="5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D63D5E-5A30-B94D-016B-09BF775461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F3FF93-5FC1-5D60-C37A-29950C0A15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FADF2F-C071-F59C-E936-80BAE781E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6093FF-B6F2-484B-882F-5554EAF6245D}" type="datetimeFigureOut">
              <a:rPr lang="en-TR" smtClean="0"/>
              <a:t>22.11.2023</a:t>
            </a:fld>
            <a:endParaRPr lang="en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202666-CF4B-AE50-9BCD-7BE943EFF3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A7B4CC-82D8-93CA-E57A-D718C8A312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2A5FB-A28C-9843-AEAD-0EA7F5509F05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7024363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08ED1-FC7F-4F38-3370-A1AE0E670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8A8C60-8B1B-7319-B65B-465CF93612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770852-A9AC-6C93-07FC-F1BC2F2360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6093FF-B6F2-484B-882F-5554EAF6245D}" type="datetimeFigureOut">
              <a:rPr lang="en-TR" smtClean="0"/>
              <a:t>22.11.2023</a:t>
            </a:fld>
            <a:endParaRPr lang="en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F95027-2947-F7A4-7FCA-18C097C74B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03F04E-35A8-BA0D-3F60-A8FC66139B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2A5FB-A28C-9843-AEAD-0EA7F5509F05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32072181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02FB10C-0C3B-1D6C-DD43-BA06918D2E0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F2762FC-DBDA-37C5-4235-66C5603C8D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F3075C-A0BF-794A-B4E8-BA292137EF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6093FF-B6F2-484B-882F-5554EAF6245D}" type="datetimeFigureOut">
              <a:rPr lang="en-TR" smtClean="0"/>
              <a:t>22.11.2023</a:t>
            </a:fld>
            <a:endParaRPr lang="en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8280A4-407A-E839-F149-88C456E0C4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A0BF7E-1303-2506-0F94-E3BFF29006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2A5FB-A28C-9843-AEAD-0EA7F5509F05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12657622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F85A7-98CB-4B8E-AD2A-E5489240DE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67DC73-F9CC-7FB1-3996-18CB09C1B6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EFAF47-E76E-E16C-E2B8-B47B91DD78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6093FF-B6F2-484B-882F-5554EAF6245D}" type="datetimeFigureOut">
              <a:rPr lang="en-TR" smtClean="0"/>
              <a:t>22.11.2023</a:t>
            </a:fld>
            <a:endParaRPr lang="en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14B8C2-1102-43D9-CC8A-97BFA5C5A6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0B5A6-DAA9-C778-1DCD-3D8FD48BF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2A5FB-A28C-9843-AEAD-0EA7F5509F05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36083433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E94DE-9841-29C9-BAF0-A229C3BAD7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20137E-2CE3-DB2B-BC4B-316DC78E37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0D9065-6384-62A1-1330-C5BCF9E4D8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6093FF-B6F2-484B-882F-5554EAF6245D}" type="datetimeFigureOut">
              <a:rPr lang="en-TR" smtClean="0"/>
              <a:t>22.11.2023</a:t>
            </a:fld>
            <a:endParaRPr lang="en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4B50D9-5D1E-A461-2D34-0DBAC8EF6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CC29B1-9C05-2430-4ECA-7451E6778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2A5FB-A28C-9843-AEAD-0EA7F5509F05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29490554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98F9F-6094-46AE-7CAC-EBC1B73844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FFAB5B-DE1E-9923-BB77-DE21966A71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DE9186-85F0-3D36-E96E-0BCE6209C8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D1FE1C-1437-D2C6-4619-F878A6BFA2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6093FF-B6F2-484B-882F-5554EAF6245D}" type="datetimeFigureOut">
              <a:rPr lang="en-TR" smtClean="0"/>
              <a:t>22.11.2023</a:t>
            </a:fld>
            <a:endParaRPr lang="en-T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7C697F-5331-26DB-C080-07C26F9D49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DE0549-8E8F-3BD6-C653-6D7BC831BE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2A5FB-A28C-9843-AEAD-0EA7F5509F05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28429592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C756FC-61AC-AA0B-D1B3-D602849CA7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38638E-C015-2FB2-C1C7-C3AA4D4FF4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00E890-37CA-C2DF-C61A-A0F6EAEA89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AE903B2-64E1-B965-97A9-406DCA18095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E296D46-AEB1-CEC2-5691-CF699FB0B31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D7E90F0-C9A1-4B83-90E9-8DE3875AEC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6093FF-B6F2-484B-882F-5554EAF6245D}" type="datetimeFigureOut">
              <a:rPr lang="en-TR" smtClean="0"/>
              <a:t>22.11.2023</a:t>
            </a:fld>
            <a:endParaRPr lang="en-T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A35E872-8F07-C2BF-1EE5-4F47C003A1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C6E1F4-9A42-1D70-F36A-4CF279786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2A5FB-A28C-9843-AEAD-0EA7F5509F05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7502738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34325-0C81-9553-FC0A-58983BA61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5BB6874-A8B9-B28E-6971-95B71C098F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6093FF-B6F2-484B-882F-5554EAF6245D}" type="datetimeFigureOut">
              <a:rPr lang="en-TR" smtClean="0"/>
              <a:t>22.11.2023</a:t>
            </a:fld>
            <a:endParaRPr lang="en-T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437296-B5C0-BE07-A977-359F69AAB2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0C8790-985E-03C9-50FA-876B4A502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2A5FB-A28C-9843-AEAD-0EA7F5509F05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13444954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CE5E3B1-6298-4A55-09E7-B70D73B7E2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6093FF-B6F2-484B-882F-5554EAF6245D}" type="datetimeFigureOut">
              <a:rPr lang="en-TR" smtClean="0"/>
              <a:t>22.11.2023</a:t>
            </a:fld>
            <a:endParaRPr lang="en-T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7B960D7-348F-4626-A59D-588B49C853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A9849E-CC96-807E-A209-DB8F6D8671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2A5FB-A28C-9843-AEAD-0EA7F5509F05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17620656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B6978-9968-17C8-D026-08814921A8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887E5D-F9D2-3125-38FD-F87B3D2631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0C7268-E9CC-8D93-2F75-62BDA17960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DC4D02-B27A-FCE5-54F1-2D73336DB2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6093FF-B6F2-484B-882F-5554EAF6245D}" type="datetimeFigureOut">
              <a:rPr lang="en-TR" smtClean="0"/>
              <a:t>22.11.2023</a:t>
            </a:fld>
            <a:endParaRPr lang="en-T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18FEF9-47EC-2433-8224-FE71820A8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E8D4BC-F5DE-E5F7-D6A1-CB7F4F577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2A5FB-A28C-9843-AEAD-0EA7F5509F05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38310719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5200E-1E01-B4C6-F928-6EC9506AA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4058FF5-6335-7067-8B5E-729847602C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T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DDBA77-E9B2-9DF1-5129-A022D8E624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B1A434-7F5C-0716-B4F7-E265DFD922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6093FF-B6F2-484B-882F-5554EAF6245D}" type="datetimeFigureOut">
              <a:rPr lang="en-TR" smtClean="0"/>
              <a:t>22.11.2023</a:t>
            </a:fld>
            <a:endParaRPr lang="en-T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27B7CD-7FBD-1CA6-839E-4ACF778079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BD021F-40A4-0783-E383-B9DEAB7A4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2A5FB-A28C-9843-AEAD-0EA7F5509F05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26785378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0B0167C-D9B6-1A1F-8978-D2EB5A79DD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DCFF83-582E-82AC-7111-4FAAC6F35F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3B8916-2671-934D-B3A1-89F2A69D540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6093FF-B6F2-484B-882F-5554EAF6245D}" type="datetimeFigureOut">
              <a:rPr lang="en-TR" smtClean="0"/>
              <a:t>22.11.2023</a:t>
            </a:fld>
            <a:endParaRPr lang="en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0E6507-B8C7-56CA-A138-08FE6DC8E0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4B18DD-B7D6-8A49-F322-2C01E145A0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22A5FB-A28C-9843-AEAD-0EA7F5509F05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5603539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Verilerden oluşan soyut arka plan">
            <a:extLst>
              <a:ext uri="{FF2B5EF4-FFF2-40B4-BE49-F238E27FC236}">
                <a16:creationId xmlns:a16="http://schemas.microsoft.com/office/drawing/2014/main" id="{56D62C02-EB33-5D79-7B31-2194B10A49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1E09D8-50B1-9572-128A-64202E9226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rgbClr val="FFFFFF"/>
                </a:solidFill>
              </a:rPr>
              <a:t>Yapay Zeka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2C431E-5ED5-6100-7F13-9ABF54BB51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400">
                <a:solidFill>
                  <a:srgbClr val="FFFFFF"/>
                </a:solidFill>
              </a:rPr>
              <a:t>Phd. Yahya İZALA</a:t>
            </a:r>
          </a:p>
        </p:txBody>
      </p:sp>
    </p:spTree>
    <p:extLst>
      <p:ext uri="{BB962C8B-B14F-4D97-AF65-F5344CB8AC3E}">
        <p14:creationId xmlns:p14="http://schemas.microsoft.com/office/powerpoint/2010/main" val="2776533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C17FC21-F4DF-903F-FED5-C4C003F47E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1506982"/>
            <a:ext cx="10905066" cy="3844035"/>
          </a:xfrm>
          <a:prstGeom prst="rect">
            <a:avLst/>
          </a:prstGeom>
          <a:ln>
            <a:noFill/>
          </a:ln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5179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F07A746-3B31-E91E-328B-A1BB0AC902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39148" y="643467"/>
            <a:ext cx="8913703" cy="5571065"/>
          </a:xfrm>
          <a:prstGeom prst="rect">
            <a:avLst/>
          </a:prstGeom>
          <a:ln>
            <a:noFill/>
          </a:ln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976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D3C9813-5644-3520-21F2-6267D9D097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2038604"/>
            <a:ext cx="10905066" cy="2780790"/>
          </a:xfrm>
          <a:prstGeom prst="rect">
            <a:avLst/>
          </a:prstGeom>
          <a:ln>
            <a:noFill/>
          </a:ln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357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5AC53C2-6020-E243-96C0-80F634EE90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2829222"/>
            <a:ext cx="10905066" cy="1199555"/>
          </a:xfrm>
          <a:prstGeom prst="rect">
            <a:avLst/>
          </a:prstGeom>
          <a:ln>
            <a:noFill/>
          </a:ln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7649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46EF1F4-2CC4-FD33-214D-38E14FFCF0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1479719"/>
            <a:ext cx="10905066" cy="3898561"/>
          </a:xfrm>
          <a:prstGeom prst="rect">
            <a:avLst/>
          </a:prstGeom>
          <a:ln>
            <a:noFill/>
          </a:ln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5474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0EF4802-04EB-A7CE-DF25-F8483BF79C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1834134"/>
            <a:ext cx="10905066" cy="3189730"/>
          </a:xfrm>
          <a:prstGeom prst="rect">
            <a:avLst/>
          </a:prstGeom>
          <a:ln>
            <a:noFill/>
          </a:ln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0870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AEF3251-6E9E-C817-9AF1-9D4A2B3F58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94677" y="643467"/>
            <a:ext cx="9402645" cy="5571065"/>
          </a:xfrm>
          <a:prstGeom prst="rect">
            <a:avLst/>
          </a:prstGeom>
          <a:ln>
            <a:noFill/>
          </a:ln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6151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D6F9432-F84D-0A4B-8A36-2B96CE4FF3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866310"/>
            <a:ext cx="10905066" cy="5125378"/>
          </a:xfrm>
          <a:prstGeom prst="rect">
            <a:avLst/>
          </a:prstGeom>
          <a:ln>
            <a:noFill/>
          </a:ln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6518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6E982C3-35C0-525A-4C38-D5714AFDF6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1806871"/>
            <a:ext cx="10905066" cy="3244257"/>
          </a:xfrm>
          <a:prstGeom prst="rect">
            <a:avLst/>
          </a:prstGeom>
          <a:ln>
            <a:noFill/>
          </a:ln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1958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958D38D-1C09-96EF-6D5E-D9A4FB733C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1670558"/>
            <a:ext cx="10905066" cy="3516882"/>
          </a:xfrm>
          <a:prstGeom prst="rect">
            <a:avLst/>
          </a:prstGeom>
          <a:ln>
            <a:noFill/>
          </a:ln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8581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A575BF8-4DD3-929A-5921-9DF11141B4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1725083"/>
            <a:ext cx="10905066" cy="3407833"/>
          </a:xfrm>
          <a:prstGeom prst="rect">
            <a:avLst/>
          </a:prstGeom>
          <a:ln>
            <a:noFill/>
          </a:ln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4833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8331FA9-B306-EB40-352A-07A5B85EFF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1629664"/>
            <a:ext cx="10905066" cy="3598670"/>
          </a:xfrm>
          <a:prstGeom prst="rect">
            <a:avLst/>
          </a:prstGeom>
          <a:ln>
            <a:noFill/>
          </a:ln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8426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1DCB0DA-FA2C-C6E6-A9E5-29ECB6DFD5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866310"/>
            <a:ext cx="10905066" cy="5125378"/>
          </a:xfrm>
          <a:prstGeom prst="rect">
            <a:avLst/>
          </a:prstGeom>
          <a:ln>
            <a:noFill/>
          </a:ln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2873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BE56296-980B-19C9-E247-233E1D089E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1697822"/>
            <a:ext cx="10905066" cy="3462355"/>
          </a:xfrm>
          <a:prstGeom prst="rect">
            <a:avLst/>
          </a:prstGeom>
          <a:ln>
            <a:noFill/>
          </a:ln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1336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FA09DB6-13E0-3639-77B7-49E3FE92FF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907204"/>
            <a:ext cx="10905066" cy="504359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170103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F7682C6-2841-C306-7D4F-C1DA842F39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1261618"/>
            <a:ext cx="10905066" cy="4334763"/>
          </a:xfrm>
          <a:prstGeom prst="rect">
            <a:avLst/>
          </a:prstGeom>
          <a:ln>
            <a:noFill/>
          </a:ln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36691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35DFA0F-B3F3-D360-7FB6-3247CE9C64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09334" y="643467"/>
            <a:ext cx="8773331" cy="5571065"/>
          </a:xfrm>
          <a:prstGeom prst="rect">
            <a:avLst/>
          </a:prstGeom>
          <a:ln>
            <a:noFill/>
          </a:ln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8374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8E051C8-3CAB-9723-682F-6E1EECD9A7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1425194"/>
            <a:ext cx="10905066" cy="4007611"/>
          </a:xfrm>
          <a:prstGeom prst="rect">
            <a:avLst/>
          </a:prstGeom>
          <a:ln>
            <a:noFill/>
          </a:ln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6567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AA7807D-5B65-D00F-F6BF-E891E6805E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1929553"/>
            <a:ext cx="10905066" cy="2998893"/>
          </a:xfrm>
          <a:prstGeom prst="rect">
            <a:avLst/>
          </a:prstGeom>
          <a:ln>
            <a:noFill/>
          </a:ln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6232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DBC4D01-F697-8115-6EC9-7762E660F8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1207093"/>
            <a:ext cx="10905066" cy="4443812"/>
          </a:xfrm>
          <a:prstGeom prst="rect">
            <a:avLst/>
          </a:prstGeom>
          <a:ln>
            <a:noFill/>
          </a:ln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3094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</TotalTime>
  <Words>6</Words>
  <Application>Microsoft Macintosh PowerPoint</Application>
  <PresentationFormat>Widescreen</PresentationFormat>
  <Paragraphs>2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Office Theme</vt:lpstr>
      <vt:lpstr>Yapay Zeka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Yapay Zeka</dc:title>
  <dc:creator>K Y</dc:creator>
  <cp:lastModifiedBy>K Y</cp:lastModifiedBy>
  <cp:revision>48</cp:revision>
  <dcterms:created xsi:type="dcterms:W3CDTF">2023-11-06T07:54:24Z</dcterms:created>
  <dcterms:modified xsi:type="dcterms:W3CDTF">2023-11-22T08:39:34Z</dcterms:modified>
</cp:coreProperties>
</file>